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6" r:id="rId6"/>
    <p:sldId id="260" r:id="rId7"/>
    <p:sldId id="261" r:id="rId8"/>
    <p:sldId id="262" r:id="rId9"/>
    <p:sldId id="264" r:id="rId10"/>
    <p:sldId id="265" r:id="rId11"/>
    <p:sldId id="258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23DF-C4EC-40E7-B7C4-F52053AC7D2F}" type="datetimeFigureOut">
              <a:rPr lang="pl-PL" smtClean="0"/>
              <a:pPr/>
              <a:t>2016-04-22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BDC1-88CE-42CF-9049-F1EAEB38309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23DF-C4EC-40E7-B7C4-F52053AC7D2F}" type="datetimeFigureOut">
              <a:rPr lang="pl-PL" smtClean="0"/>
              <a:pPr/>
              <a:t>2016-04-22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BDC1-88CE-42CF-9049-F1EAEB38309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23DF-C4EC-40E7-B7C4-F52053AC7D2F}" type="datetimeFigureOut">
              <a:rPr lang="pl-PL" smtClean="0"/>
              <a:pPr/>
              <a:t>2016-04-22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BDC1-88CE-42CF-9049-F1EAEB38309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23DF-C4EC-40E7-B7C4-F52053AC7D2F}" type="datetimeFigureOut">
              <a:rPr lang="pl-PL" smtClean="0"/>
              <a:pPr/>
              <a:t>2016-04-22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BDC1-88CE-42CF-9049-F1EAEB38309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23DF-C4EC-40E7-B7C4-F52053AC7D2F}" type="datetimeFigureOut">
              <a:rPr lang="pl-PL" smtClean="0"/>
              <a:pPr/>
              <a:t>2016-04-22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BDC1-88CE-42CF-9049-F1EAEB38309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23DF-C4EC-40E7-B7C4-F52053AC7D2F}" type="datetimeFigureOut">
              <a:rPr lang="pl-PL" smtClean="0"/>
              <a:pPr/>
              <a:t>2016-04-22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BDC1-88CE-42CF-9049-F1EAEB38309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23DF-C4EC-40E7-B7C4-F52053AC7D2F}" type="datetimeFigureOut">
              <a:rPr lang="pl-PL" smtClean="0"/>
              <a:pPr/>
              <a:t>2016-04-22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BDC1-88CE-42CF-9049-F1EAEB38309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23DF-C4EC-40E7-B7C4-F52053AC7D2F}" type="datetimeFigureOut">
              <a:rPr lang="pl-PL" smtClean="0"/>
              <a:pPr/>
              <a:t>2016-04-22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BDC1-88CE-42CF-9049-F1EAEB38309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23DF-C4EC-40E7-B7C4-F52053AC7D2F}" type="datetimeFigureOut">
              <a:rPr lang="pl-PL" smtClean="0"/>
              <a:pPr/>
              <a:t>2016-04-22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BDC1-88CE-42CF-9049-F1EAEB38309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23DF-C4EC-40E7-B7C4-F52053AC7D2F}" type="datetimeFigureOut">
              <a:rPr lang="pl-PL" smtClean="0"/>
              <a:pPr/>
              <a:t>2016-04-22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BDC1-88CE-42CF-9049-F1EAEB38309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23DF-C4EC-40E7-B7C4-F52053AC7D2F}" type="datetimeFigureOut">
              <a:rPr lang="pl-PL" smtClean="0"/>
              <a:pPr/>
              <a:t>2016-04-22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BDC1-88CE-42CF-9049-F1EAEB38309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E23DF-C4EC-40E7-B7C4-F52053AC7D2F}" type="datetimeFigureOut">
              <a:rPr lang="pl-PL" smtClean="0"/>
              <a:pPr/>
              <a:t>2016-04-22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BBDC1-88CE-42CF-9049-F1EAEB38309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ateusz\Downloads\czy_wiesz_jakie_odgosy_wydaje_bielik-1-5puK33aK8_fmt43.mp3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/>
          <a:lstStyle/>
          <a:p>
            <a:r>
              <a:rPr lang="en-US" dirty="0" smtClean="0"/>
              <a:t>White-tailed eagle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481608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Created by: Mateusz </a:t>
            </a:r>
            <a:r>
              <a:rPr lang="en-US" dirty="0" err="1" smtClean="0"/>
              <a:t>Hurnik</a:t>
            </a:r>
            <a:r>
              <a:rPr lang="pl-PL" dirty="0" smtClean="0"/>
              <a:t>, Mateusz </a:t>
            </a:r>
            <a:r>
              <a:rPr lang="pl-PL" dirty="0" err="1" smtClean="0"/>
              <a:t>Waloszczyk</a:t>
            </a:r>
            <a:r>
              <a:rPr lang="pl-PL" dirty="0" smtClean="0"/>
              <a:t>, </a:t>
            </a:r>
            <a:r>
              <a:rPr lang="pl-PL" smtClean="0"/>
              <a:t>Anna Respondek  </a:t>
            </a:r>
            <a:r>
              <a:rPr lang="pl-PL" dirty="0" smtClean="0"/>
              <a:t>Publiczne Gimnazjum im J.P.II w Dobrodzieniu , II </a:t>
            </a:r>
            <a:r>
              <a:rPr lang="pl-PL" smtClean="0"/>
              <a:t>klasa gimnazjum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Sounds</a:t>
            </a:r>
            <a:endParaRPr lang="en-US" dirty="0"/>
          </a:p>
        </p:txBody>
      </p:sp>
      <p:pic>
        <p:nvPicPr>
          <p:cNvPr id="4" name="czy_wiesz_jakie_odgosy_wydaje_bielik-1-5puK33aK8_fmt43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194124" y="2420888"/>
            <a:ext cx="1809924" cy="1809924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691680" y="4365104"/>
            <a:ext cx="5316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speaker and wait a few seconds to play the sound</a:t>
            </a:r>
          </a:p>
          <a:p>
            <a:r>
              <a:rPr lang="en-US" dirty="0" smtClean="0"/>
              <a:t>I am sorry for trouble,  but I can not do anything more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522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Wikipedia</a:t>
            </a:r>
          </a:p>
          <a:p>
            <a:r>
              <a:rPr lang="pl-PL" dirty="0" smtClean="0"/>
              <a:t>„Rośliny i zwierzęta” część4/5 ISBN:978-83-7552-337-9</a:t>
            </a:r>
          </a:p>
          <a:p>
            <a:r>
              <a:rPr lang="pl-PL" dirty="0" smtClean="0"/>
              <a:t>„Atlas ptaków” część 1 ISBN: 978-83-268-0118-1</a:t>
            </a:r>
          </a:p>
          <a:p>
            <a:r>
              <a:rPr lang="pl-PL" dirty="0" smtClean="0"/>
              <a:t>https://www.youtube.com/watch?v=1-5puK33aK8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hlinkClick r:id="rId2" action="ppaction://hlinksldjump"/>
              </a:rPr>
              <a:t>Reasons of title</a:t>
            </a:r>
            <a:endParaRPr lang="en-US" dirty="0" smtClean="0">
              <a:hlinkClick r:id="rId3" action="ppaction://hlinksldjump"/>
            </a:endParaRPr>
          </a:p>
          <a:p>
            <a:r>
              <a:rPr lang="en-US" dirty="0" smtClean="0">
                <a:hlinkClick r:id="rId3" action="ppaction://hlinksldjump"/>
              </a:rPr>
              <a:t>Appearance</a:t>
            </a:r>
            <a:endParaRPr lang="pl-PL" dirty="0" smtClean="0"/>
          </a:p>
          <a:p>
            <a:r>
              <a:rPr lang="en-US" dirty="0" smtClean="0">
                <a:hlinkClick r:id="rId4" action="ppaction://hlinksldjump"/>
              </a:rPr>
              <a:t>Appearance part 2</a:t>
            </a:r>
            <a:endParaRPr lang="en-US" dirty="0" smtClean="0"/>
          </a:p>
          <a:p>
            <a:r>
              <a:rPr lang="en-US" dirty="0" smtClean="0">
                <a:hlinkClick r:id="rId5" action="ppaction://hlinksldjump"/>
              </a:rPr>
              <a:t>Classification</a:t>
            </a:r>
            <a:endParaRPr lang="en-US" dirty="0" smtClean="0"/>
          </a:p>
          <a:p>
            <a:r>
              <a:rPr lang="en-US" dirty="0" smtClean="0">
                <a:hlinkClick r:id="rId6" action="ppaction://hlinksldjump"/>
              </a:rPr>
              <a:t>Diet</a:t>
            </a:r>
            <a:endParaRPr lang="en-US" dirty="0" smtClean="0"/>
          </a:p>
          <a:p>
            <a:r>
              <a:rPr lang="en-US" dirty="0" smtClean="0">
                <a:hlinkClick r:id="rId7" action="ppaction://hlinksldjump"/>
              </a:rPr>
              <a:t>Occurrence</a:t>
            </a:r>
            <a:endParaRPr lang="en-US" dirty="0" smtClean="0"/>
          </a:p>
          <a:p>
            <a:r>
              <a:rPr lang="en-US" dirty="0" smtClean="0">
                <a:hlinkClick r:id="rId8" action="ppaction://hlinksldjump"/>
              </a:rPr>
              <a:t>Occurrence range</a:t>
            </a:r>
            <a:endParaRPr lang="pl-PL" dirty="0" smtClean="0"/>
          </a:p>
          <a:p>
            <a:r>
              <a:rPr lang="en-US" dirty="0" smtClean="0">
                <a:hlinkClick r:id="rId9" action="ppaction://hlinksldjump"/>
              </a:rPr>
              <a:t>Sounds</a:t>
            </a:r>
            <a:endParaRPr lang="en-US" dirty="0" smtClean="0"/>
          </a:p>
          <a:p>
            <a:r>
              <a:rPr lang="en-US" dirty="0" smtClean="0">
                <a:hlinkClick r:id="rId10" action="ppaction://hlinksldjump"/>
              </a:rPr>
              <a:t>Bibliography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of title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The reason why I picked this title is that near my village  J.Włodarz saw and photograph this rare in Poland bird. Photos in the next slide</a:t>
            </a:r>
            <a:r>
              <a:rPr lang="pl-PL" dirty="0" smtClean="0"/>
              <a:t>s</a:t>
            </a:r>
            <a:r>
              <a:rPr lang="en-US" dirty="0" smtClean="0"/>
              <a:t> were made by him using his specialized camera.  I first saw this photos in local House of Culture.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n-US" dirty="0" smtClean="0"/>
              <a:t>Appearance  </a:t>
            </a:r>
            <a:endParaRPr lang="en-US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67544" y="4653136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It’s beak h</a:t>
            </a:r>
            <a:r>
              <a:rPr lang="pl-PL" dirty="0" smtClean="0"/>
              <a:t>as</a:t>
            </a:r>
            <a:r>
              <a:rPr lang="en-US" dirty="0" smtClean="0"/>
              <a:t> specific shape to help it in eating meat</a:t>
            </a:r>
            <a:endParaRPr lang="pl-PL" dirty="0" smtClean="0"/>
          </a:p>
          <a:p>
            <a:r>
              <a:rPr lang="en-US" dirty="0" smtClean="0"/>
              <a:t>Body length:  76-98cm</a:t>
            </a:r>
            <a:endParaRPr lang="pl-PL" dirty="0" smtClean="0"/>
          </a:p>
          <a:p>
            <a:r>
              <a:rPr lang="en-US" dirty="0" smtClean="0"/>
              <a:t>Wingspan: </a:t>
            </a:r>
            <a:r>
              <a:rPr lang="pl-PL" dirty="0" smtClean="0"/>
              <a:t>200-245cm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268760"/>
            <a:ext cx="4670510" cy="3269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Appearance Part 2</a:t>
            </a:r>
            <a:endParaRPr lang="en-US" dirty="0"/>
          </a:p>
        </p:txBody>
      </p:sp>
      <p:pic>
        <p:nvPicPr>
          <p:cNvPr id="4" name="Symbol zastępczy zawartości 3" descr="orzeł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484784"/>
            <a:ext cx="4200258" cy="3096344"/>
          </a:xfrm>
        </p:spPr>
      </p:pic>
      <p:pic>
        <p:nvPicPr>
          <p:cNvPr id="5" name="Obraz 4" descr="orzeł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2708920"/>
            <a:ext cx="4320480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Kingdom: Animalia</a:t>
            </a:r>
          </a:p>
          <a:p>
            <a:r>
              <a:rPr lang="en-US" dirty="0" smtClean="0"/>
              <a:t>Phylum: Chordata</a:t>
            </a:r>
          </a:p>
          <a:p>
            <a:r>
              <a:rPr lang="en-US" dirty="0" smtClean="0"/>
              <a:t>Class: Aves</a:t>
            </a:r>
          </a:p>
          <a:p>
            <a:r>
              <a:rPr lang="en-US" dirty="0" smtClean="0"/>
              <a:t>Order: Accipitriformes</a:t>
            </a:r>
          </a:p>
          <a:p>
            <a:r>
              <a:rPr lang="en-US" dirty="0" smtClean="0"/>
              <a:t>Family: Accipitridae</a:t>
            </a:r>
          </a:p>
          <a:p>
            <a:r>
              <a:rPr lang="en-US" dirty="0" smtClean="0"/>
              <a:t>Genus: Haliaeetus</a:t>
            </a:r>
          </a:p>
          <a:p>
            <a:r>
              <a:rPr lang="en-US" dirty="0" smtClean="0"/>
              <a:t>Species: H. albicilla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Diet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White-tailed eagle eats big fishes, water birds, mammals and carrion.</a:t>
            </a:r>
          </a:p>
          <a:p>
            <a:r>
              <a:rPr lang="en-US" dirty="0" smtClean="0"/>
              <a:t>It eats 500g of meat in reproduction season and 200-300g in winter.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ctr"/>
            <a:r>
              <a:rPr lang="en-US" dirty="0" smtClean="0"/>
              <a:t>Occurrence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North and North-East of Europe </a:t>
            </a:r>
          </a:p>
          <a:p>
            <a:r>
              <a:rPr lang="en-US" dirty="0" smtClean="0"/>
              <a:t>It makes it’s nests near middle-big lakes, rivers which are near forests or bigger group of trees</a:t>
            </a:r>
          </a:p>
          <a:p>
            <a:r>
              <a:rPr lang="en-US" dirty="0" smtClean="0"/>
              <a:t>White-tailed eagle has least concern status in Conservation status scale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Occurrence range</a:t>
            </a:r>
            <a:endParaRPr lang="en-US" dirty="0"/>
          </a:p>
        </p:txBody>
      </p:sp>
      <p:pic>
        <p:nvPicPr>
          <p:cNvPr id="4" name="Symbol zastępczy zawartości 3" descr="mapk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628800"/>
            <a:ext cx="6543322" cy="2736304"/>
          </a:xfrm>
        </p:spPr>
      </p:pic>
      <p:sp>
        <p:nvSpPr>
          <p:cNvPr id="5" name="Prostokąt 4"/>
          <p:cNvSpPr/>
          <p:nvPr/>
        </p:nvSpPr>
        <p:spPr>
          <a:xfrm>
            <a:off x="1259632" y="4725144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Light green=Nesting range, blue=Wintering range,</a:t>
            </a:r>
          </a:p>
          <a:p>
            <a:r>
              <a:rPr lang="en-US" dirty="0" smtClean="0"/>
              <a:t>dark green=Year-round range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258</Words>
  <Application>Microsoft Office PowerPoint</Application>
  <PresentationFormat>Pokaz na ekranie (4:3)</PresentationFormat>
  <Paragraphs>45</Paragraphs>
  <Slides>11</Slides>
  <Notes>0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White-tailed eagle</vt:lpstr>
      <vt:lpstr>Table of Contents</vt:lpstr>
      <vt:lpstr>Reasons of title </vt:lpstr>
      <vt:lpstr>Appearance  </vt:lpstr>
      <vt:lpstr>Appearance Part 2</vt:lpstr>
      <vt:lpstr>Classification </vt:lpstr>
      <vt:lpstr>Diet</vt:lpstr>
      <vt:lpstr>Occurrence</vt:lpstr>
      <vt:lpstr>Occurrence range</vt:lpstr>
      <vt:lpstr>Sounds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Mateusz</dc:creator>
  <cp:lastModifiedBy>Nauczyciel /Testy</cp:lastModifiedBy>
  <cp:revision>43</cp:revision>
  <dcterms:created xsi:type="dcterms:W3CDTF">2016-04-19T06:42:21Z</dcterms:created>
  <dcterms:modified xsi:type="dcterms:W3CDTF">2016-04-22T17:19:50Z</dcterms:modified>
</cp:coreProperties>
</file>